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7" r:id="rId3"/>
    <p:sldId id="261" r:id="rId4"/>
    <p:sldId id="256" r:id="rId5"/>
    <p:sldId id="260" r:id="rId6"/>
    <p:sldId id="258" r:id="rId7"/>
    <p:sldId id="25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7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829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5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916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2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979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5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3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268735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954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90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0B0-065F-CE9A-4AD0-41181735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C431D-84D6-ADBD-E9D0-C4EF8CD6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4DFA-BF16-B9D3-B5FC-1F02346C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20A4-90D2-48EF-B6D2-7C5E49415F1E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F1ED-BA8C-F848-D8FE-38E452C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B248-1697-DC2D-A1CB-378B964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404C-E242-4155-8B97-12F926B68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8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9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165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3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15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1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44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42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2113A-F7F9-F6B6-0C09-8E4A9324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462" y="492695"/>
            <a:ext cx="4091445" cy="2070026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sz="3200" dirty="0"/>
              <a:t>1) How might you have used arrays in PSET 1? Discuss with a partner.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72D4B2-553F-A30C-2DE2-DBC6977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26027"/>
            <a:ext cx="10623544" cy="765548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</a:rPr>
              <a:t>Questions before we start!</a:t>
            </a:r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1A9C526-BFBF-C4ED-5C30-3315C6E3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" y="1440928"/>
            <a:ext cx="6142874" cy="2492335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7D7EEC-1DC6-2BF0-8F6D-1783269C9267}"/>
              </a:ext>
            </a:extLst>
          </p:cNvPr>
          <p:cNvSpPr txBox="1">
            <a:spLocks/>
          </p:cNvSpPr>
          <p:nvPr/>
        </p:nvSpPr>
        <p:spPr>
          <a:xfrm>
            <a:off x="7218462" y="2627126"/>
            <a:ext cx="4253022" cy="1131483"/>
          </a:xfrm>
          <a:prstGeom prst="roundRect">
            <a:avLst>
              <a:gd name="adj" fmla="val 18316"/>
            </a:avLst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2) What do you think this prints? Try it!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210BC27-0886-E04D-421A-0F03B99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39" y="3823014"/>
            <a:ext cx="6609956" cy="254229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3B90984-3224-40D9-938F-E8C5B1993072}"/>
              </a:ext>
            </a:extLst>
          </p:cNvPr>
          <p:cNvSpPr txBox="1">
            <a:spLocks/>
          </p:cNvSpPr>
          <p:nvPr/>
        </p:nvSpPr>
        <p:spPr>
          <a:xfrm>
            <a:off x="659576" y="4145762"/>
            <a:ext cx="4253022" cy="113148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3) What do you think this prints? Try it!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A1FB1E-2830-EC9A-D4E8-F2B03EFDA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0570" y="5580017"/>
            <a:ext cx="1767840" cy="499872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</p:spTree>
    <p:extLst>
      <p:ext uri="{BB962C8B-B14F-4D97-AF65-F5344CB8AC3E}">
        <p14:creationId xmlns:p14="http://schemas.microsoft.com/office/powerpoint/2010/main" val="219561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6A9B-EFC1-C0AB-4156-5EFDEBA3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7FE5E-4F51-50E8-C3F0-9FC201C3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6" y="1525859"/>
            <a:ext cx="5200339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A5F9D7-022C-761A-9386-D9619E91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E2DF1-9F94-6184-CCA2-63E5A5D2E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56D84-3E43-BED2-AFB6-6D6D0802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Arrays!</a:t>
            </a:r>
          </a:p>
        </p:txBody>
      </p:sp>
    </p:spTree>
    <p:extLst>
      <p:ext uri="{BB962C8B-B14F-4D97-AF65-F5344CB8AC3E}">
        <p14:creationId xmlns:p14="http://schemas.microsoft.com/office/powerpoint/2010/main" val="72006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C44B4-AF94-32BC-7E7E-405EEEF5C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8127E-5EE5-F4E6-74DC-D7CA8AB9A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706B0-6BE5-FC4A-17F6-E2E65ED0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A5FE2-649D-BB2D-17DC-D70882ABB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4867B-14C0-BB9E-4018-75FF9CF1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4F1437-620E-B9A8-5EB5-9ACC85858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E03CB4-52C4-A054-1C03-F225CD15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1542227"/>
            <a:ext cx="7768856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3E9836-4BB8-8B30-3B1B-3542225D2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25F778-CBD8-348D-FCE0-804D60E034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2922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205</TotalTime>
  <Words>65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Catamaran</vt:lpstr>
      <vt:lpstr>Cormorant Garamond</vt:lpstr>
      <vt:lpstr>Proxima Nova</vt:lpstr>
      <vt:lpstr>Arial</vt:lpstr>
      <vt:lpstr>Cormorant Garamond Medium</vt:lpstr>
      <vt:lpstr>Roboto Condensed Light</vt:lpstr>
      <vt:lpstr>cs50_fall_23_v2</vt:lpstr>
      <vt:lpstr>Blue Slides</vt:lpstr>
      <vt:lpstr>Questions before we start!</vt:lpstr>
      <vt:lpstr>Puzzles from last time</vt:lpstr>
      <vt:lpstr>PowerPoint Presentation</vt:lpstr>
      <vt:lpstr>PowerPoint Presentation</vt:lpstr>
      <vt:lpstr>Arrays</vt:lpstr>
      <vt:lpstr>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18</cp:revision>
  <dcterms:created xsi:type="dcterms:W3CDTF">2023-09-16T23:56:11Z</dcterms:created>
  <dcterms:modified xsi:type="dcterms:W3CDTF">2023-09-17T03:22:02Z</dcterms:modified>
</cp:coreProperties>
</file>